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EC4EDC-1191-49EB-9982-E99721007695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D8E266-2549-4B5C-92F0-4894B54184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www.elancolibrary.org/elanco/lib/elanco/images/employment/00_typical_resume_480.gif&amp;imgrefurl=http://www.elancolibrary.org/elanco/cwp/view.asp?A=1223&amp;Q=475226&amp;usg=__Dn9Hj0mf3aMxmqBD0pW17_bZQdA=&amp;h=608&amp;w=470&amp;sz=86&amp;hl=en&amp;start=1&amp;um=1&amp;itbs=1&amp;tbnid=w0iLcqGCaS6BlM:&amp;tbnh=136&amp;tbnw=105&amp;prev=/images?q=resume&amp;um=1&amp;hl=en&amp;safe=active&amp;sa=N&amp;rls=com.microsoft:*&amp;tbs=isch: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www.instantresumetemplates.com/samples/other-experience-resume-letter.png&amp;imgrefurl=http://www.instantresumetemplates.com/preview/other-experience-resume-letter&amp;usg=__z7NAuYtYmZk47mxaozZhdqaxktU=&amp;h=364&amp;w=281&amp;sz=21&amp;hl=en&amp;start=5&amp;um=1&amp;itbs=1&amp;tbnid=u71f-jCDHaPIZM:&amp;tbnh=121&amp;tbnw=93&amp;prev=/images?q=colorful+resumes&amp;um=1&amp;hl=en&amp;safe=active&amp;sa=N&amp;rls=com.microsoft:*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elancolibrary.org/elanco/lib/elanco/images/employment/00_typical_resume_480.gif&amp;imgrefurl=http://www.elancolibrary.org/elanco/cwp/view.asp?A=1223&amp;Q=475226&amp;usg=__Dn9Hj0mf3aMxmqBD0pW17_bZQdA=&amp;h=608&amp;w=470&amp;sz=86&amp;hl=en&amp;start=1&amp;um=1&amp;itbs=1&amp;tbnid=w0iLcqGCaS6BlM:&amp;tbnh=136&amp;tbnw=105&amp;prev=/images?q=resume&amp;um=1&amp;hl=en&amp;safe=active&amp;sa=N&amp;rls=com.microsoft:*&amp;tbs=isch: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gcann.com/blog/wp-content/uploads/2009/03/kenjiboy_resume_by_kenji2030.jpg&amp;imgrefurl=http://gcann.com/blog/?p=325&amp;usg=__HKtGhQj9sMaKyaR4QqoRXljf8ZA=&amp;h=792&amp;w=612&amp;sz=98&amp;hl=en&amp;start=1&amp;um=1&amp;itbs=1&amp;tbnid=znQpND9KCl_TVM:&amp;tbnh=143&amp;tbnw=111&amp;prev=/images?q=cool+resumes&amp;um=1&amp;hl=en&amp;safe=active&amp;rls=com.microsoft:*&amp;tbs=isch: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blog.mlive.com/grpress/news_impact/2009/03/large_Austin%20Endres.JPG&amp;imgrefurl=http://www.mlive.com/news/grand-rapids/index.ssf/2009/03/funeral_set_for_hastings_boy_k.html&amp;usg=__FMPVPTi6qBq1Ig8Wqv7LAjd45YU=&amp;h=362&amp;w=453&amp;sz=36&amp;hl=en&amp;start=8&amp;um=1&amp;itbs=1&amp;tbnid=kD-IMWGduXPB4M:&amp;tbnh=101&amp;tbnw=127&amp;prev=/images?q=6+year+old&amp;um=1&amp;hl=en&amp;safe=active&amp;rls=com.microsoft:*&amp;tbs=isch:1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images.google.com/imgres?imgurl=http://www.topnews.in/law/files/jail.jpg&amp;imgrefurl=http://www.topnews.in/law/iranian-judiciary-orders-jail-term-news-agency-head&amp;usg=__ZQRTlZpRfN-VYnFhNVqTPnJKGh4=&amp;h=720&amp;w=606&amp;sz=43&amp;hl=en&amp;start=5&amp;um=1&amp;itbs=1&amp;tbnid=Txcyp1khLdgISM:&amp;tbnh=140&amp;tbnw=118&amp;prev=/images?q=jail&amp;um=1&amp;hl=en&amp;safe=active&amp;rls=com.microsoft:*&amp;tbs=isch: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ibtimes.co.in/data/articleimgs/3393-a-burger-king-employee-poses-with-a-whopper-during-a-press-preview-in-tokyo-june-6-2007.jpg&amp;imgrefurl=http://www.ibtimes.co.in/photogallery/3393.htm&amp;usg=__BYygNV0dnmL4gLf5TigZO9ExjZc=&amp;h=340&amp;w=260&amp;sz=150&amp;hl=en&amp;start=2&amp;um=1&amp;itbs=1&amp;tbnid=goGwYV67rHrBIM:&amp;tbnh=119&amp;tbnw=91&amp;prev=/images?q=burger+king+employee&amp;um=1&amp;hl=en&amp;safe=active&amp;sa=X&amp;rls=com.microsoft:*&amp;tbs=isch:1" TargetMode="Externa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hyperlink" Target="http://images.google.com/imgres?imgurl=http://www.hindu.com/2005/08/31/images/2005083102721501.jpg&amp;imgrefurl=http://www.hindu.com/2005/08/31/stories/2005083102721500.htm&amp;usg=__NkGKX_BbyMb-3EbntxZwzYskMIQ=&amp;h=350&amp;w=298&amp;sz=22&amp;hl=en&amp;start=4&amp;um=1&amp;itbs=1&amp;tbnid=kkxadZXHP5tjZM:&amp;tbnh=120&amp;tbnw=102&amp;prev=/images?q=oldest+person&amp;um=1&amp;hl=en&amp;safe=active&amp;rls=com.microsoft:*&amp;tbs=isch:1" TargetMode="External"/><Relationship Id="rId4" Type="http://schemas.openxmlformats.org/officeDocument/2006/relationships/hyperlink" Target="http://images.google.com/imgres?imgurl=http://www.thesupercars.org/wp-content/gallery/lamborghini-comparison/pink_lamborghini-4x3.jpg&amp;imgrefurl=http://www.thesupercars.org/lamborghini-super-cars/pink-lamborghini/&amp;usg=__fUTNnVr_IR4aiIutgqdCbhHmEro=&amp;h=438&amp;w=584&amp;sz=120&amp;hl=en&amp;start=3&amp;um=1&amp;itbs=1&amp;tbnid=-mKxI0aKXD1Q9M:&amp;tbnh=101&amp;tbnw=135&amp;prev=/images?q=pink+lamborghini&amp;um=1&amp;hl=en&amp;safe=active&amp;rls=com.microsoft:*&amp;tbs=isch:1" TargetMode="External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Right Résumé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H&amp;H Career building service </a:t>
            </a:r>
            <a:endParaRPr lang="en-US" dirty="0"/>
          </a:p>
        </p:txBody>
      </p:sp>
      <p:pic>
        <p:nvPicPr>
          <p:cNvPr id="44034" name="Picture 2" descr="http://t3.gstatic.com/images?q=tbn:w0iLcqGCaS6BlM:http://www.elancolibrary.org/elanco/lib/elanco/images/employment/00_typical_resume_480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990600"/>
            <a:ext cx="2470895" cy="32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75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1371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Font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Small, but easy to read.</a:t>
            </a:r>
          </a:p>
          <a:p>
            <a:r>
              <a:rPr lang="en-US" sz="3600" dirty="0" smtClean="0"/>
              <a:t>No cursive </a:t>
            </a:r>
          </a:p>
          <a:p>
            <a:r>
              <a:rPr lang="en-US" sz="3600" dirty="0" smtClean="0"/>
              <a:t>Do not </a:t>
            </a:r>
            <a:r>
              <a:rPr lang="en-US" sz="3600" u="sng" dirty="0" smtClean="0"/>
              <a:t>underline</a:t>
            </a:r>
            <a:r>
              <a:rPr lang="en-US" sz="3600" dirty="0" smtClean="0"/>
              <a:t> or</a:t>
            </a:r>
            <a:r>
              <a:rPr lang="en-US" sz="3600" i="1" dirty="0" smtClean="0"/>
              <a:t> italicize  </a:t>
            </a:r>
            <a:r>
              <a:rPr lang="en-US" sz="3600" dirty="0" smtClean="0"/>
              <a:t>anything besides the main titles</a:t>
            </a:r>
          </a:p>
          <a:p>
            <a:r>
              <a:rPr lang="en-US" sz="3600" dirty="0" smtClean="0"/>
              <a:t>Only use black writing (Other colors are distracting)</a:t>
            </a:r>
          </a:p>
          <a:p>
            <a:pPr>
              <a:buNone/>
            </a:pPr>
            <a:r>
              <a:rPr lang="en-US" sz="3600" i="1" dirty="0" smtClean="0"/>
              <a:t>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53200" y="609600"/>
            <a:ext cx="7040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u="sng" dirty="0" smtClean="0">
                <a:solidFill>
                  <a:srgbClr val="6600CC"/>
                </a:solidFill>
                <a:latin typeface="Blackadder ITC" pitchFamily="82" charset="0"/>
                <a:cs typeface="Arial" pitchFamily="34" charset="0"/>
              </a:rPr>
              <a:t>A</a:t>
            </a:r>
            <a:endParaRPr lang="en-US" sz="4800" u="sng" dirty="0">
              <a:solidFill>
                <a:srgbClr val="6600CC"/>
              </a:solidFill>
              <a:latin typeface="Blackadder ITC" pitchFamily="82" charset="0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16200000" flipH="1">
            <a:off x="7658100" y="800100"/>
            <a:ext cx="5334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7658100" y="800100"/>
            <a:ext cx="5334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7658100" y="1866900"/>
            <a:ext cx="609600" cy="381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V="1">
            <a:off x="7467600" y="2057400"/>
            <a:ext cx="304800" cy="3048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543800" y="685800"/>
            <a:ext cx="685800" cy="685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467600" y="1676400"/>
            <a:ext cx="685800" cy="76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629400" y="1600200"/>
            <a:ext cx="565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Color &amp;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Give your resume little to no color </a:t>
            </a:r>
          </a:p>
          <a:p>
            <a:r>
              <a:rPr lang="en-US" sz="3600" dirty="0" smtClean="0"/>
              <a:t>Do not use bright or distractive colors </a:t>
            </a:r>
          </a:p>
          <a:p>
            <a:r>
              <a:rPr lang="en-US" sz="3600" dirty="0" smtClean="0"/>
              <a:t>Be sure there is no color behind the words</a:t>
            </a:r>
          </a:p>
          <a:p>
            <a:r>
              <a:rPr lang="en-US" sz="3600" dirty="0" smtClean="0"/>
              <a:t> If you use a design, make sure it is not too distracting</a:t>
            </a:r>
          </a:p>
          <a:p>
            <a:pPr>
              <a:buNone/>
            </a:pPr>
            <a:endParaRPr lang="en-US" sz="3600" dirty="0"/>
          </a:p>
        </p:txBody>
      </p:sp>
      <p:pic>
        <p:nvPicPr>
          <p:cNvPr id="4098" name="Picture 2" descr="http://t3.gstatic.com/images?q=tbn:u71f-jCDHaPIZM:http://www.instantresumetemplates.com/samples/other-experience-resume-letter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419600"/>
            <a:ext cx="1390257" cy="18088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6" name="Straight Connector 5"/>
          <p:cNvCxnSpPr/>
          <p:nvPr/>
        </p:nvCxnSpPr>
        <p:spPr>
          <a:xfrm rot="16200000" flipH="1">
            <a:off x="3962400" y="4648200"/>
            <a:ext cx="1828800" cy="13716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962400" y="4572000"/>
            <a:ext cx="1905000" cy="1447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2" descr="http://t3.gstatic.com/images?q=tbn:w0iLcqGCaS6BlM:http://www.elancolibrary.org/elanco/lib/elanco/images/employment/00_typical_resume_480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495800"/>
            <a:ext cx="1373279" cy="1778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6" name="5-Point Star 15"/>
          <p:cNvSpPr/>
          <p:nvPr/>
        </p:nvSpPr>
        <p:spPr>
          <a:xfrm>
            <a:off x="6477000" y="4267200"/>
            <a:ext cx="685800" cy="609600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9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8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8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300"/>
                            </p:stCondLst>
                            <p:childTnLst>
                              <p:par>
                                <p:cTn id="45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layout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Make sure it has a formal layout</a:t>
            </a:r>
          </a:p>
          <a:p>
            <a:r>
              <a:rPr lang="en-US" sz="3600" dirty="0" smtClean="0"/>
              <a:t>Do not make it more than one page long</a:t>
            </a:r>
          </a:p>
          <a:p>
            <a:r>
              <a:rPr lang="en-US" sz="3600" dirty="0" smtClean="0"/>
              <a:t>Should be professional (that means no heads on your resume.)</a:t>
            </a:r>
          </a:p>
          <a:p>
            <a:endParaRPr lang="en-US" sz="3600" dirty="0"/>
          </a:p>
        </p:txBody>
      </p:sp>
      <p:pic>
        <p:nvPicPr>
          <p:cNvPr id="3074" name="Picture 2" descr="http://t1.gstatic.com/images?q=tbn:znQpND9KCl_TVM:http://gcann.com/blog/wp-content/uploads/2009/03/kenjiboy_resume_by_kenji203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886200"/>
            <a:ext cx="1895475" cy="244191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Straight Connector 6"/>
          <p:cNvCxnSpPr/>
          <p:nvPr/>
        </p:nvCxnSpPr>
        <p:spPr>
          <a:xfrm rot="5400000">
            <a:off x="5753100" y="4076700"/>
            <a:ext cx="2743200" cy="2057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6200000" flipH="1">
            <a:off x="5829300" y="4076700"/>
            <a:ext cx="2667000" cy="21336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0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7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2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3048000" y="5029200"/>
            <a:ext cx="20574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648200" y="51054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Use correct punctuation</a:t>
            </a:r>
          </a:p>
          <a:p>
            <a:r>
              <a:rPr lang="en-US" sz="3600" dirty="0" smtClean="0"/>
              <a:t>Use good sentence variety </a:t>
            </a:r>
          </a:p>
          <a:p>
            <a:r>
              <a:rPr lang="en-US" sz="3600" dirty="0" smtClean="0"/>
              <a:t>Conjunct your verbs correctly</a:t>
            </a:r>
          </a:p>
          <a:p>
            <a:r>
              <a:rPr lang="en-US" sz="3600" dirty="0" smtClean="0"/>
              <a:t>Make sure to indent when appropriate</a:t>
            </a:r>
          </a:p>
          <a:p>
            <a:r>
              <a:rPr lang="en-US" sz="3600" dirty="0" smtClean="0"/>
              <a:t>No slang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1295400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IDK</a:t>
            </a:r>
            <a:endParaRPr lang="en-US" sz="4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2200" y="1524000"/>
            <a:ext cx="1143000" cy="4572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 flipV="1">
            <a:off x="6172200" y="1524000"/>
            <a:ext cx="1066800" cy="4572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00400" y="50292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cat ran .</a:t>
            </a:r>
            <a:endParaRPr lang="en-US" sz="2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276600" y="5410200"/>
            <a:ext cx="76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276600" y="5486400"/>
            <a:ext cx="76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276600" y="5562600"/>
            <a:ext cx="76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 to Include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Previous positions</a:t>
            </a:r>
          </a:p>
          <a:p>
            <a:r>
              <a:rPr lang="en-US" sz="3600" dirty="0" smtClean="0"/>
              <a:t>Education completed</a:t>
            </a:r>
          </a:p>
          <a:p>
            <a:r>
              <a:rPr lang="en-US" sz="3600" dirty="0" smtClean="0"/>
              <a:t>Skills that might be important to the job</a:t>
            </a:r>
          </a:p>
          <a:p>
            <a:r>
              <a:rPr lang="en-US" sz="3600" dirty="0" smtClean="0"/>
              <a:t>Age             OR </a:t>
            </a:r>
          </a:p>
          <a:p>
            <a:r>
              <a:rPr lang="en-US" sz="3600" dirty="0" smtClean="0"/>
              <a:t>Whether or not you have been in jail</a:t>
            </a:r>
          </a:p>
          <a:p>
            <a:r>
              <a:rPr lang="en-US" sz="3600" dirty="0" smtClean="0"/>
              <a:t>Your current household address</a:t>
            </a:r>
          </a:p>
          <a:p>
            <a:r>
              <a:rPr lang="en-US" sz="3600" dirty="0" smtClean="0"/>
              <a:t>Way of transportation  </a:t>
            </a:r>
            <a:endParaRPr lang="en-US" sz="3600" dirty="0"/>
          </a:p>
        </p:txBody>
      </p:sp>
      <p:pic>
        <p:nvPicPr>
          <p:cNvPr id="1026" name="Picture 2" descr="http://t2.gstatic.com/images?q=tbn:Txcyp1khLdgISM:http://www.topnews.in/law/files/jai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733800"/>
            <a:ext cx="990600" cy="1175289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-mKxI0aKXD1Q9M:http://www.thesupercars.org/wp-content/gallery/lamborghini-comparison/pink_lamborghini-4x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5162974"/>
            <a:ext cx="2265628" cy="1695026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goGwYV67rHrBIM:http://www.ibtimes.co.in/data/articleimgs/3393-a-burger-king-employee-poses-with-a-whopper-during-a-press-preview-in-tokyo-june-6-2007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1447800"/>
            <a:ext cx="808505" cy="1057276"/>
          </a:xfrm>
          <a:prstGeom prst="rect">
            <a:avLst/>
          </a:prstGeom>
          <a:noFill/>
        </p:spPr>
      </p:pic>
      <p:pic>
        <p:nvPicPr>
          <p:cNvPr id="1034" name="Picture 10" descr="http://t0.gstatic.com/images?q=tbn:kD-IMWGduXPB4M:http://blog.mlive.com/grpress/news_impact/2009/03/large_Austin%2520Endres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52600" y="3276600"/>
            <a:ext cx="922227" cy="733425"/>
          </a:xfrm>
          <a:prstGeom prst="rect">
            <a:avLst/>
          </a:prstGeom>
          <a:noFill/>
        </p:spPr>
      </p:pic>
      <p:pic>
        <p:nvPicPr>
          <p:cNvPr id="1036" name="Picture 12" descr="http://t2.gstatic.com/images?q=tbn:kkxadZXHP5tjZM:http://www.hindu.com/2005/08/31/images/2005083102721501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57600" y="3200400"/>
            <a:ext cx="777240" cy="91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15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8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4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9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20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1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</TotalTime>
  <Words>171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The Right Résumé  </vt:lpstr>
      <vt:lpstr>Font</vt:lpstr>
      <vt:lpstr>Color &amp; background</vt:lpstr>
      <vt:lpstr>Page layout </vt:lpstr>
      <vt:lpstr>Grammar</vt:lpstr>
      <vt:lpstr>Important Information to Include </vt:lpstr>
    </vt:vector>
  </TitlesOfParts>
  <Company>Cherokee County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Right Résumé  </dc:title>
  <dc:creator>holmes67424</dc:creator>
  <cp:lastModifiedBy>rebekah.mckinney</cp:lastModifiedBy>
  <cp:revision>14</cp:revision>
  <dcterms:created xsi:type="dcterms:W3CDTF">2010-02-26T15:12:18Z</dcterms:created>
  <dcterms:modified xsi:type="dcterms:W3CDTF">2010-03-10T15:46:59Z</dcterms:modified>
</cp:coreProperties>
</file>